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5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5816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46955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6159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733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0703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87779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0600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092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6270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1629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21228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107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1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5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15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11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12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4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2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77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54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54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天地讚美</a:t>
            </a:r>
            <a:r>
              <a:rPr lang="en-US" altLang="zh-TW" sz="5400" b="1" dirty="0" smtClean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】</a:t>
            </a:r>
            <a:endParaRPr lang="zh-HK" alt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9782"/>
            <a:ext cx="8642350" cy="214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443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17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03797"/>
            <a:ext cx="8642350" cy="199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1715" name="Rectangle 3"/>
          <p:cNvSpPr>
            <a:spLocks noChangeArrowheads="1"/>
          </p:cNvSpPr>
          <p:nvPr/>
        </p:nvSpPr>
        <p:spPr bwMode="auto">
          <a:xfrm>
            <a:off x="0" y="2"/>
            <a:ext cx="9144000" cy="341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地與海奏出歌韻，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磐石唱讚美歌聲，</a:t>
            </a:r>
            <a:b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風雨電也歌頌，雲霧同頌吹送，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全地奏響聲勢無比。</a:t>
            </a:r>
            <a:endParaRPr lang="zh-TW" altLang="en-US" sz="4800" b="1" dirty="0">
              <a:solidFill>
                <a:srgbClr val="6600CC"/>
              </a:solidFill>
              <a:ea typeface="標楷體" pitchFamily="65" charset="-120"/>
            </a:endParaRPr>
          </a:p>
          <a:p>
            <a:pPr algn="ctr" eaLnBrk="0" fontAlgn="base" hangingPunct="0">
              <a:lnSpc>
                <a:spcPct val="40000"/>
              </a:lnSpc>
              <a:spcBef>
                <a:spcPct val="0"/>
              </a:spcBef>
              <a:spcAft>
                <a:spcPct val="0"/>
              </a:spcAft>
            </a:pPr>
            <a:endParaRPr lang="zh-TW" altLang="en-US" sz="4800" b="1" dirty="0">
              <a:solidFill>
                <a:srgbClr val="6600CC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95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09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03797"/>
            <a:ext cx="8642350" cy="199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0931" name="Rectangle 3"/>
          <p:cNvSpPr>
            <a:spLocks noChangeArrowheads="1"/>
          </p:cNvSpPr>
          <p:nvPr/>
        </p:nvSpPr>
        <p:spPr bwMode="auto">
          <a:xfrm>
            <a:off x="0" y="2"/>
            <a:ext cx="9144000" cy="341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頌讚聲永不衰竭，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全地要敬拜事奉，</a:t>
            </a:r>
            <a:b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高唱萬有之上，榮耀無限之處，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全屬我主尊貴耶穌所有。</a:t>
            </a:r>
          </a:p>
          <a:p>
            <a:pPr algn="ctr" eaLnBrk="0" fontAlgn="base" hangingPunct="0">
              <a:lnSpc>
                <a:spcPct val="40000"/>
              </a:lnSpc>
              <a:spcBef>
                <a:spcPct val="0"/>
              </a:spcBef>
              <a:spcAft>
                <a:spcPct val="0"/>
              </a:spcAft>
            </a:pPr>
            <a:endParaRPr lang="zh-TW" altLang="en-US" sz="4800" b="1" dirty="0">
              <a:solidFill>
                <a:srgbClr val="6600CC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081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29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03797"/>
            <a:ext cx="8642350" cy="199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2980" name="Rectangle 3"/>
          <p:cNvSpPr>
            <a:spLocks noChangeArrowheads="1"/>
          </p:cNvSpPr>
          <p:nvPr/>
        </p:nvSpPr>
        <p:spPr bwMode="auto">
          <a:xfrm>
            <a:off x="0" y="2"/>
            <a:ext cx="9144000" cy="341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讓讚美如風天空海闊飛，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讓讚美浪花般海中濺起。</a:t>
            </a:r>
            <a:b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高唱萬有之上，榮耀無限之處，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b="1" dirty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全屬我主尊貴耶穌所有！</a:t>
            </a:r>
            <a:endParaRPr lang="zh-TW" altLang="en-US" sz="4800" b="1" dirty="0">
              <a:solidFill>
                <a:srgbClr val="6600CC"/>
              </a:solidFill>
              <a:ea typeface="標楷體" pitchFamily="65" charset="-120"/>
            </a:endParaRPr>
          </a:p>
          <a:p>
            <a:pPr algn="ctr" eaLnBrk="0" fontAlgn="base" hangingPunct="0">
              <a:lnSpc>
                <a:spcPct val="40000"/>
              </a:lnSpc>
              <a:spcBef>
                <a:spcPct val="0"/>
              </a:spcBef>
              <a:spcAft>
                <a:spcPct val="0"/>
              </a:spcAft>
            </a:pPr>
            <a:endParaRPr lang="zh-TW" altLang="en-US" sz="4800" b="1" dirty="0">
              <a:solidFill>
                <a:srgbClr val="6600CC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72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to9pl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標楷體" pitchFamily="65" charset="-12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標楷體" pitchFamily="65" charset="-12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3</TotalTime>
  <Words>60</Words>
  <Application>Microsoft Office PowerPoint</Application>
  <PresentationFormat>On-screen Show (16:9)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16to9plain</vt:lpstr>
      <vt:lpstr>預設簡報設計</vt:lpstr>
      <vt:lpstr>【天地讚美】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【天地讚美】</dc:title>
  <dc:creator>wsc</dc:creator>
  <cp:lastModifiedBy>wsc</cp:lastModifiedBy>
  <cp:revision>1</cp:revision>
  <dcterms:created xsi:type="dcterms:W3CDTF">2018-11-20T21:10:34Z</dcterms:created>
  <dcterms:modified xsi:type="dcterms:W3CDTF">2018-11-20T21:14:27Z</dcterms:modified>
</cp:coreProperties>
</file>